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11"/>
    <p:restoredTop sz="94674"/>
  </p:normalViewPr>
  <p:slideViewPr>
    <p:cSldViewPr snapToGrid="0" snapToObjects="1">
      <p:cViewPr varScale="1">
        <p:scale>
          <a:sx n="98" d="100"/>
          <a:sy n="98" d="100"/>
        </p:scale>
        <p:origin x="200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collegeready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ue.wiche.edu/search_results.jsp?searchType=all" TargetMode="External"/><Relationship Id="rId2" Type="http://schemas.openxmlformats.org/officeDocument/2006/relationships/hyperlink" Target="https://www.ucop.edu/agguide/a-g-requirements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snews.com/education/blogs/the-college-solution/2010/11/16/transfer-students-8-things-you-need-to-know" TargetMode="External"/><Relationship Id="rId4" Type="http://schemas.openxmlformats.org/officeDocument/2006/relationships/hyperlink" Target="https://students.asu.edu/wue/new-student-wue-eligibility-requiremen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E933A-F6E6-A84D-A78C-0AD65DF38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2" y="1445624"/>
            <a:ext cx="8791575" cy="269199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Be College ready</a:t>
            </a:r>
            <a:br>
              <a:rPr lang="en-US" dirty="0"/>
            </a:br>
            <a:r>
              <a:rPr lang="en-US" sz="2400" dirty="0"/>
              <a:t>nonprofit organization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WHEA Open House</a:t>
            </a:r>
            <a:br>
              <a:rPr lang="en-US" sz="2400" dirty="0"/>
            </a:br>
            <a:r>
              <a:rPr lang="en-US" sz="2400" dirty="0"/>
              <a:t>September 5, 2018</a:t>
            </a:r>
            <a:br>
              <a:rPr lang="en-US" sz="2400" dirty="0"/>
            </a:br>
            <a:br>
              <a:rPr lang="en-US" dirty="0"/>
            </a:br>
            <a:r>
              <a:rPr lang="en-US" sz="3600" dirty="0">
                <a:hlinkClick r:id="rId2"/>
              </a:rPr>
              <a:t>bcollegeready.org</a:t>
            </a:r>
            <a:br>
              <a:rPr lang="en-US" sz="3600" dirty="0"/>
            </a:br>
            <a:r>
              <a:rPr lang="en-US" sz="3600" dirty="0" err="1"/>
              <a:t>bcollegeready@gmail.com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87E5C-53DD-9642-A5A8-85817EA2E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2" y="4516438"/>
            <a:ext cx="8791575" cy="1655762"/>
          </a:xfrm>
        </p:spPr>
        <p:txBody>
          <a:bodyPr/>
          <a:lstStyle/>
          <a:p>
            <a:r>
              <a:rPr lang="en-US" dirty="0"/>
              <a:t>REBECCA DURRER, </a:t>
            </a:r>
            <a:r>
              <a:rPr lang="en-US" dirty="0" err="1"/>
              <a:t>Phd</a:t>
            </a:r>
            <a:endParaRPr lang="en-US" dirty="0"/>
          </a:p>
          <a:p>
            <a:r>
              <a:rPr lang="en-US" dirty="0"/>
              <a:t>HIGH School teacher, middle school teacher, administrator, as well as college instructor</a:t>
            </a:r>
          </a:p>
        </p:txBody>
      </p:sp>
    </p:spTree>
    <p:extLst>
      <p:ext uri="{BB962C8B-B14F-4D97-AF65-F5344CB8AC3E}">
        <p14:creationId xmlns:p14="http://schemas.microsoft.com/office/powerpoint/2010/main" val="381711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AF85A-E4E5-3643-8513-51491DF8D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31136"/>
            <a:ext cx="9905998" cy="1478570"/>
          </a:xfrm>
        </p:spPr>
        <p:txBody>
          <a:bodyPr/>
          <a:lstStyle/>
          <a:p>
            <a:pPr algn="ctr"/>
            <a:r>
              <a:rPr lang="en-US" b="1" dirty="0"/>
              <a:t>Am I ready?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B8570-006C-9545-BAF7-D1FFA50B3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79075"/>
            <a:ext cx="9905999" cy="3937953"/>
          </a:xfrm>
        </p:spPr>
        <p:txBody>
          <a:bodyPr>
            <a:normAutofit fontScale="92500"/>
          </a:bodyPr>
          <a:lstStyle/>
          <a:p>
            <a:r>
              <a:rPr lang="en-US" dirty="0"/>
              <a:t>Do I know all the components needed to put forth a strong university/college   	application to the best school for me?   Do I qualify for all schools?</a:t>
            </a:r>
          </a:p>
          <a:p>
            <a:r>
              <a:rPr lang="en-US" dirty="0"/>
              <a:t>Do I have research knowledge on which schools are best suited for me?  	majors, retention rate, graduation rates, Learning Support Center, </a:t>
            </a:r>
            <a:r>
              <a:rPr lang="en-US" dirty="0" err="1"/>
              <a:t>etc</a:t>
            </a:r>
            <a:r>
              <a:rPr lang="en-US" dirty="0"/>
              <a:t>? </a:t>
            </a:r>
          </a:p>
          <a:p>
            <a:r>
              <a:rPr lang="en-US" dirty="0"/>
              <a:t>Is WUE a viable option?  What is WUE?</a:t>
            </a:r>
          </a:p>
          <a:p>
            <a:r>
              <a:rPr lang="en-US" dirty="0"/>
              <a:t>Can I write a great college essay?   Is it important?</a:t>
            </a:r>
          </a:p>
          <a:p>
            <a:r>
              <a:rPr lang="en-US" dirty="0"/>
              <a:t>Do I know how to prepare for the ACT?  Should/how do I prepare?  ACT or SAT?</a:t>
            </a:r>
          </a:p>
          <a:p>
            <a:r>
              <a:rPr lang="en-US" dirty="0"/>
              <a:t>How do I pay for University?  Is the FAFSA my only option?</a:t>
            </a:r>
          </a:p>
        </p:txBody>
      </p:sp>
    </p:spTree>
    <p:extLst>
      <p:ext uri="{BB962C8B-B14F-4D97-AF65-F5344CB8AC3E}">
        <p14:creationId xmlns:p14="http://schemas.microsoft.com/office/powerpoint/2010/main" val="2294059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0C93F-8B24-4749-B504-0111EEA63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Future Workshops with WHEA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82BC4-A5AD-1145-8EB7-0B024457B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94114"/>
            <a:ext cx="9905999" cy="41017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Which Universities have specific qualifications (SAT Subject tests, Art, </a:t>
            </a:r>
            <a:r>
              <a:rPr lang="en-US" dirty="0">
                <a:hlinkClick r:id="rId2"/>
              </a:rPr>
              <a:t>A-G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ACT/SAT Study tips, review options, and resources</a:t>
            </a:r>
          </a:p>
          <a:p>
            <a:r>
              <a:rPr lang="en-US" dirty="0"/>
              <a:t>How to research and find the right school for you</a:t>
            </a:r>
          </a:p>
          <a:p>
            <a:r>
              <a:rPr lang="en-US" dirty="0">
                <a:hlinkClick r:id="rId3"/>
              </a:rPr>
              <a:t>WUE Schools</a:t>
            </a:r>
            <a:r>
              <a:rPr lang="en-US" dirty="0"/>
              <a:t>—ranking them, assessing major options, costs, </a:t>
            </a:r>
            <a:r>
              <a:rPr lang="en-US" dirty="0">
                <a:hlinkClick r:id="rId4"/>
              </a:rPr>
              <a:t>school app variations</a:t>
            </a:r>
            <a:endParaRPr lang="en-US" dirty="0"/>
          </a:p>
          <a:p>
            <a:r>
              <a:rPr lang="en-US" dirty="0"/>
              <a:t>Writing of College Essays </a:t>
            </a:r>
          </a:p>
          <a:p>
            <a:r>
              <a:rPr lang="en-US" dirty="0"/>
              <a:t>Creating a personalized list of schools to apply</a:t>
            </a:r>
          </a:p>
          <a:p>
            <a:r>
              <a:rPr lang="en-US" dirty="0"/>
              <a:t>Transferring credits or a </a:t>
            </a:r>
            <a:r>
              <a:rPr lang="en-US" dirty="0">
                <a:hlinkClick r:id="rId5"/>
              </a:rPr>
              <a:t>transfer student</a:t>
            </a:r>
            <a:endParaRPr lang="en-US" dirty="0"/>
          </a:p>
          <a:p>
            <a:r>
              <a:rPr lang="en-US" dirty="0"/>
              <a:t>FAFSA and researching Scholarships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04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107</TotalTime>
  <Words>119</Words>
  <Application>Microsoft Macintosh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Tw Cen MT</vt:lpstr>
      <vt:lpstr>Circuit</vt:lpstr>
      <vt:lpstr>Be College ready nonprofit organization  WHEA Open House September 5, 2018  bcollegeready.org bcollegeready@gmail.com</vt:lpstr>
      <vt:lpstr>Am I ready? </vt:lpstr>
      <vt:lpstr>Future Workshops with WHEA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College ready bcollegeready.org bcollegeready@gmail.com</dc:title>
  <dc:creator>Microsoft Office User</dc:creator>
  <cp:lastModifiedBy>Microsoft Office User</cp:lastModifiedBy>
  <cp:revision>11</cp:revision>
  <dcterms:created xsi:type="dcterms:W3CDTF">2018-09-04T23:39:09Z</dcterms:created>
  <dcterms:modified xsi:type="dcterms:W3CDTF">2018-09-05T01:26:37Z</dcterms:modified>
</cp:coreProperties>
</file>